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2.xml" ContentType="application/vnd.openxmlformats-officedocument.presentationml.tags+xml"/>
  <Override PartName="/ppt/tags/tag5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24" r:id="rId1"/>
  </p:sldMasterIdLst>
  <p:notesMasterIdLst>
    <p:notesMasterId r:id="rId6"/>
  </p:notesMasterIdLst>
  <p:handoutMasterIdLst>
    <p:handoutMasterId r:id="rId7"/>
  </p:handoutMasterIdLst>
  <p:sldIdLst>
    <p:sldId id="560" r:id="rId2"/>
    <p:sldId id="561" r:id="rId3"/>
    <p:sldId id="562" r:id="rId4"/>
    <p:sldId id="563" r:id="rId5"/>
  </p:sldIdLst>
  <p:sldSz cx="9144000" cy="6858000" type="screen4x3"/>
  <p:notesSz cx="7315200" cy="96012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1E0FF"/>
    <a:srgbClr val="002060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8" autoAdjust="0"/>
    <p:restoredTop sz="95933" autoAdjust="0"/>
  </p:normalViewPr>
  <p:slideViewPr>
    <p:cSldViewPr snapToGrid="0">
      <p:cViewPr varScale="1">
        <p:scale>
          <a:sx n="50" d="100"/>
          <a:sy n="50" d="100"/>
        </p:scale>
        <p:origin x="826" y="29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96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8" rIns="95916" bIns="47958" numCol="1" anchor="t" anchorCtr="0" compatLnSpc="1">
            <a:prstTxWarp prst="textNoShape">
              <a:avLst/>
            </a:prstTxWarp>
          </a:bodyPr>
          <a:lstStyle>
            <a:lvl1pPr defTabSz="959765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8" rIns="95916" bIns="47958" numCol="1" anchor="t" anchorCtr="0" compatLnSpc="1">
            <a:prstTxWarp prst="textNoShape">
              <a:avLst/>
            </a:prstTxWarp>
          </a:bodyPr>
          <a:lstStyle>
            <a:lvl1pPr algn="r" defTabSz="959765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8" rIns="95916" bIns="47958" numCol="1" anchor="b" anchorCtr="0" compatLnSpc="1">
            <a:prstTxWarp prst="textNoShape">
              <a:avLst/>
            </a:prstTxWarp>
          </a:bodyPr>
          <a:lstStyle>
            <a:lvl1pPr defTabSz="959765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8" rIns="95916" bIns="47958" numCol="1" anchor="b" anchorCtr="0" compatLnSpc="1">
            <a:prstTxWarp prst="textNoShape">
              <a:avLst/>
            </a:prstTxWarp>
          </a:bodyPr>
          <a:lstStyle>
            <a:lvl1pPr algn="r" defTabSz="959765">
              <a:defRPr>
                <a:latin typeface="Arial" charset="0"/>
              </a:defRPr>
            </a:lvl1pPr>
          </a:lstStyle>
          <a:p>
            <a:pPr>
              <a:defRPr/>
            </a:pPr>
            <a:fld id="{7B466EE1-CF00-45DF-9D69-3560CDE2BE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0664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-1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8" rIns="96635" bIns="48318" numCol="1" anchor="t" anchorCtr="0" compatLnSpc="1">
            <a:prstTxWarp prst="textNoShape">
              <a:avLst/>
            </a:prstTxWarp>
          </a:bodyPr>
          <a:lstStyle>
            <a:lvl1pPr algn="l" defTabSz="966454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471488"/>
            <a:ext cx="3308350" cy="248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3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8" rIns="96635" bIns="48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8" rIns="96635" bIns="48318" numCol="1" anchor="t" anchorCtr="0" compatLnSpc="1">
            <a:prstTxWarp prst="textNoShape">
              <a:avLst/>
            </a:prstTxWarp>
          </a:bodyPr>
          <a:lstStyle>
            <a:lvl1pPr algn="ctr" defTabSz="966454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Preliminary Training for Drug Evaluation and Classification</a:t>
            </a:r>
          </a:p>
          <a:p>
            <a:pPr>
              <a:defRPr/>
            </a:pPr>
            <a:r>
              <a:rPr lang="en-US" dirty="0"/>
              <a:t>Preparing for DRE School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8" rIns="96635" bIns="48318" numCol="1" anchor="t" anchorCtr="0" compatLnSpc="1">
            <a:prstTxWarp prst="textNoShape">
              <a:avLst/>
            </a:prstTxWarp>
          </a:bodyPr>
          <a:lstStyle>
            <a:lvl1pPr algn="r" defTabSz="966454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Session 9</a:t>
            </a:r>
          </a:p>
          <a:p>
            <a:pPr>
              <a:defRPr/>
            </a:pPr>
            <a:r>
              <a:rPr lang="en-US" dirty="0"/>
              <a:t>Page </a:t>
            </a:r>
            <a:fld id="{371467A2-B723-414E-AE64-ED4A0BEC6467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6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52154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>
              <a:latin typeface="+mn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Preparing for DRE School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371467A2-B723-414E-AE64-ED4A0BEC6467}" type="slidenum">
              <a:rPr lang="en-US" smtClean="0"/>
              <a:pPr>
                <a:defRPr/>
              </a:pPr>
              <a:t>1</a:t>
            </a:fld>
            <a:r>
              <a:rPr lang="en-US"/>
              <a:t> of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1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9387" y="3116454"/>
            <a:ext cx="6485668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Preparing for DRE School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371467A2-B723-414E-AE64-ED4A0BEC6467}" type="slidenum">
              <a:rPr lang="en-US" smtClean="0"/>
              <a:pPr>
                <a:defRPr/>
              </a:pPr>
              <a:t>2</a:t>
            </a:fld>
            <a:r>
              <a:rPr lang="en-US"/>
              <a:t> of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32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7" y="3116454"/>
            <a:ext cx="646191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Preparing for DRE School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371467A2-B723-414E-AE64-ED4A0BEC6467}" type="slidenum">
              <a:rPr lang="en-US" smtClean="0"/>
              <a:pPr>
                <a:defRPr/>
              </a:pPr>
              <a:t>3</a:t>
            </a:fld>
            <a:r>
              <a:rPr lang="en-US"/>
              <a:t> of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07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1261" y="3116454"/>
            <a:ext cx="6473793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Preparing for DRE School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371467A2-B723-414E-AE64-ED4A0BEC6467}" type="slidenum">
              <a:rPr lang="en-US" smtClean="0"/>
              <a:pPr>
                <a:defRPr/>
              </a:pPr>
              <a:t>4</a:t>
            </a:fld>
            <a:r>
              <a:rPr lang="en-US"/>
              <a:t> of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0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1" y="1862153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73688" y="863601"/>
            <a:ext cx="3381375" cy="374767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1D9049F-57DD-4E4E-98D5-63619AA61663}"/>
              </a:ext>
            </a:extLst>
          </p:cNvPr>
          <p:cNvGrpSpPr/>
          <p:nvPr userDrawn="1"/>
        </p:nvGrpSpPr>
        <p:grpSpPr>
          <a:xfrm>
            <a:off x="1680324" y="5325672"/>
            <a:ext cx="5783353" cy="1066909"/>
            <a:chOff x="1849343" y="5325672"/>
            <a:chExt cx="5783353" cy="1066909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73187464-8CA5-4198-A5F9-BE08755AB5C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769" y="5325672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175CE8E-D6D6-4ECB-A2F9-1F18975094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6053" y="5479499"/>
              <a:ext cx="1136643" cy="759254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C8D2334-75AF-4C00-BF24-6FABF96D6F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49343" y="5619374"/>
              <a:ext cx="1199169" cy="47950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339574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AD4AE-3C05-49D8-B2ED-EB10BCE5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2F96FC-ABC6-4560-B32B-62D03CF042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6D7E1C-2EB5-4A69-A646-E60FB20384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1600200"/>
            <a:ext cx="8229600" cy="4690872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/>
            </a:lvl1pPr>
            <a:lvl2pPr>
              <a:lnSpc>
                <a:spcPct val="100000"/>
              </a:lnSpc>
              <a:spcAft>
                <a:spcPts val="1200"/>
              </a:spcAft>
              <a:defRPr/>
            </a:lvl2pPr>
            <a:lvl3pPr>
              <a:lnSpc>
                <a:spcPct val="100000"/>
              </a:lnSpc>
              <a:spcAft>
                <a:spcPts val="1200"/>
              </a:spcAft>
              <a:defRPr/>
            </a:lvl3pPr>
            <a:lvl4pPr>
              <a:lnSpc>
                <a:spcPct val="100000"/>
              </a:lnSpc>
              <a:spcAft>
                <a:spcPts val="1200"/>
              </a:spcAft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6531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5C12D4F4-8E4C-42F9-932B-9E81ADC6F5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9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03920" cy="457200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7010400" y="649181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9-</a:t>
            </a:r>
            <a:fld id="{5A6C1DFE-C7F6-4263-A66E-92BB126910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9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1"/>
          </p:nvPr>
        </p:nvSpPr>
        <p:spPr>
          <a:xfrm>
            <a:off x="7010400" y="649181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9-</a:t>
            </a:r>
            <a:fld id="{3D903386-759E-49BA-A3B1-B9B1FB62B8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2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54480"/>
            <a:ext cx="82296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83782"/>
            <a:ext cx="1708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spc="3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/>
              <a:t>9-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293CF-47CF-4360-A4CF-A4A8D772425E}"/>
              </a:ext>
            </a:extLst>
          </p:cNvPr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B5515-6603-4FF6-880A-DBCE1D8D5483}"/>
              </a:ext>
            </a:extLst>
          </p:cNvPr>
          <p:cNvSpPr txBox="1"/>
          <p:nvPr/>
        </p:nvSpPr>
        <p:spPr>
          <a:xfrm>
            <a:off x="72991" y="28991"/>
            <a:ext cx="524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1"/>
                </a:solidFill>
                <a:latin typeface="Arial Narrow" panose="020B0606020202030204" pitchFamily="34" charset="0"/>
              </a:rPr>
              <a:t>Session 9-Preparing for the DRE School</a:t>
            </a:r>
          </a:p>
          <a:p>
            <a:endParaRPr lang="en-US" sz="1400" spc="3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665B67-E349-4B33-8920-891BD60CF59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B025A2-6565-48F6-AC3E-BA7323E4550E}"/>
              </a:ext>
            </a:extLst>
          </p:cNvPr>
          <p:cNvSpPr txBox="1"/>
          <p:nvPr/>
        </p:nvSpPr>
        <p:spPr>
          <a:xfrm>
            <a:off x="0" y="6515325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Preliminary Training for DEC Program</a:t>
            </a:r>
          </a:p>
        </p:txBody>
      </p:sp>
    </p:spTree>
    <p:extLst>
      <p:ext uri="{BB962C8B-B14F-4D97-AF65-F5344CB8AC3E}">
        <p14:creationId xmlns:p14="http://schemas.microsoft.com/office/powerpoint/2010/main" val="392587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-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6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576263" indent="-376238" algn="l" defTabSz="914400" rtl="0" eaLnBrk="1" latinLnBrk="0" hangingPunct="1">
        <a:lnSpc>
          <a:spcPct val="100000"/>
        </a:lnSpc>
        <a:spcBef>
          <a:spcPts val="200"/>
        </a:spcBef>
        <a:spcAft>
          <a:spcPts val="1200"/>
        </a:spcAft>
        <a:buClrTx/>
        <a:buFont typeface="Arial" panose="020B0604020202020204" pitchFamily="34" charset="0"/>
        <a:buChar char="•"/>
        <a:defRPr sz="26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914400" indent="-355600" algn="l" defTabSz="914400" rtl="0" eaLnBrk="1" latinLnBrk="0" hangingPunct="1">
        <a:lnSpc>
          <a:spcPct val="100000"/>
        </a:lnSpc>
        <a:spcBef>
          <a:spcPts val="200"/>
        </a:spcBef>
        <a:spcAft>
          <a:spcPts val="1200"/>
        </a:spcAft>
        <a:buClrTx/>
        <a:buFont typeface="Arial" panose="020B0604020202020204" pitchFamily="34" charset="0"/>
        <a:buChar char="–"/>
        <a:defRPr sz="26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1143000" indent="-355600" algn="l" defTabSz="914400" rtl="0" eaLnBrk="1" latinLnBrk="0" hangingPunct="1">
        <a:lnSpc>
          <a:spcPct val="100000"/>
        </a:lnSpc>
        <a:spcBef>
          <a:spcPts val="200"/>
        </a:spcBef>
        <a:spcAft>
          <a:spcPts val="1200"/>
        </a:spcAft>
        <a:buClrTx/>
        <a:buFont typeface="Wingdings 2" panose="05020102010507070707" pitchFamily="18" charset="2"/>
        <a:buChar char="P"/>
        <a:defRPr sz="26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6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64227" y="1866900"/>
            <a:ext cx="2620973" cy="3124200"/>
          </a:xfrm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1396133" y="2004581"/>
            <a:ext cx="3556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kern="0" dirty="0">
                <a:solidFill>
                  <a:schemeClr val="tx2"/>
                </a:solidFill>
              </a:rPr>
              <a:t>Session 9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558800" y="2745509"/>
            <a:ext cx="450259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</a:rPr>
              <a:t>Preparing for the </a:t>
            </a:r>
          </a:p>
          <a:p>
            <a:pPr algn="r"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</a:rPr>
              <a:t>DRE School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0A1A034-BDE1-490B-BB2B-B2FF0BB007FC}"/>
              </a:ext>
            </a:extLst>
          </p:cNvPr>
          <p:cNvGrpSpPr/>
          <p:nvPr/>
        </p:nvGrpSpPr>
        <p:grpSpPr>
          <a:xfrm>
            <a:off x="1680324" y="5325672"/>
            <a:ext cx="5783353" cy="1066909"/>
            <a:chOff x="1849343" y="5325672"/>
            <a:chExt cx="5783353" cy="1066909"/>
          </a:xfrm>
        </p:grpSpPr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E8BAF437-E459-43A4-A3DD-CA00FF2957F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769" y="5325672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05B5AA9-6EA2-4D22-A968-B57BCF20C4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6053" y="5479499"/>
              <a:ext cx="1136643" cy="759254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6B52B91-2C94-4D90-835A-3A97C9A0CC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49343" y="5619374"/>
              <a:ext cx="1199169" cy="479504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7677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882066"/>
            <a:ext cx="8504238" cy="4213934"/>
          </a:xfrm>
        </p:spPr>
        <p:txBody>
          <a:bodyPr/>
          <a:lstStyle/>
          <a:p>
            <a:pPr algn="ctr"/>
            <a:r>
              <a:rPr lang="en-US" b="0" dirty="0"/>
              <a:t>Understand logistics and other arrangements necessary for participation in 7-Day DRE School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</p:spPr>
        <p:txBody>
          <a:bodyPr/>
          <a:lstStyle/>
          <a:p>
            <a:r>
              <a:rPr lang="en-US" altLang="en-US"/>
              <a:t>Learning Objective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10400" y="6491817"/>
            <a:ext cx="2133600" cy="365125"/>
          </a:xfrm>
        </p:spPr>
        <p:txBody>
          <a:bodyPr/>
          <a:lstStyle/>
          <a:p>
            <a:r>
              <a:rPr lang="en-US"/>
              <a:t>9-</a:t>
            </a:r>
            <a:fld id="{5A6C1DFE-C7F6-4263-A66E-92BB12691033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395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760923" y="1532259"/>
            <a:ext cx="2956355" cy="2411668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sz="2600" b="0" dirty="0"/>
              <a:t>Dates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sz="2600" b="0" dirty="0"/>
              <a:t>Location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sz="2600" b="0" dirty="0"/>
              <a:t>Dress Code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sz="2600" b="0" dirty="0"/>
              <a:t>Material Needed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7-Day DRE School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5A6C1DFE-C7F6-4263-A66E-92BB1269103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4937342" y="1561134"/>
            <a:ext cx="2956355" cy="2411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0" kern="0" dirty="0">
                <a:solidFill>
                  <a:schemeClr val="accent3"/>
                </a:solidFill>
              </a:rPr>
              <a:t>Transportation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0" kern="0" dirty="0">
                <a:solidFill>
                  <a:schemeClr val="accent3"/>
                </a:solidFill>
              </a:rPr>
              <a:t>Lodging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0" kern="0" dirty="0">
                <a:solidFill>
                  <a:schemeClr val="accent3"/>
                </a:solidFill>
              </a:rPr>
              <a:t>Other</a:t>
            </a:r>
          </a:p>
          <a:p>
            <a:pPr>
              <a:spcBef>
                <a:spcPts val="1200"/>
              </a:spcBef>
              <a:spcAft>
                <a:spcPts val="0"/>
              </a:spcAft>
              <a:buFontTx/>
              <a:buNone/>
              <a:defRPr/>
            </a:pP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86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28468" y="1969545"/>
            <a:ext cx="7287064" cy="1835834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D903386-759E-49BA-A3B1-B9B1FB62B8C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16860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&quot;/&gt;&lt;property id=&quot;20307&quot; value=&quot;560&quot;/&gt;&lt;/object&gt;&lt;object type=&quot;3&quot; unique_id=&quot;178551&quot;&gt;&lt;property id=&quot;20148&quot; value=&quot;5&quot;/&gt;&lt;property id=&quot;20300&quot; value=&quot;Slide 2 - &amp;quot;Learning Objective&amp;quot;&quot;/&gt;&lt;property id=&quot;20307&quot; value=&quot;561&quot;/&gt;&lt;/object&gt;&lt;object type=&quot;3&quot; unique_id=&quot;178552&quot;&gt;&lt;property id=&quot;20148&quot; value=&quot;5&quot;/&gt;&lt;property id=&quot;20300&quot; value=&quot;Slide 3 - &amp;quot;7-Day DRE School&amp;quot;&quot;/&gt;&lt;property id=&quot;20307&quot; value=&quot;562&quot;/&gt;&lt;/object&gt;&lt;object type=&quot;3&quot; unique_id=&quot;178553&quot;&gt;&lt;property id=&quot;20148&quot; value=&quot;5&quot;/&gt;&lt;property id=&quot;20300&quot; value=&quot;Slide 4 - &amp;quot;QUESTIONS?&amp;quot;&quot;/&gt;&lt;property id=&quot;20307&quot; value=&quot;563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PROJECT_OPEN" val="0"/>
  <p:tag name="ARTICULATE_SLIDE_COUNT" val="4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RE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000000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DR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E" id="{21BC7E74-EFA1-4099-923A-5E5AC62FE897}" vid="{7C016463-1AA4-48F4-8A35-DB4D5B70027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480C2556-324E-4760-8D9D-FE9995176AD0}"/>
</file>

<file path=customXml/itemProps2.xml><?xml version="1.0" encoding="utf-8"?>
<ds:datastoreItem xmlns:ds="http://schemas.openxmlformats.org/officeDocument/2006/customXml" ds:itemID="{BF25F325-552E-4F6F-B7B6-01990C8A531A}"/>
</file>

<file path=customXml/itemProps3.xml><?xml version="1.0" encoding="utf-8"?>
<ds:datastoreItem xmlns:ds="http://schemas.openxmlformats.org/officeDocument/2006/customXml" ds:itemID="{AA0A697C-E89F-46E4-A734-FED80A6649B6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39098</TotalTime>
  <Words>118</Words>
  <Application>Microsoft Office PowerPoint</Application>
  <PresentationFormat>On-screen Show (4:3)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Arial Narrow</vt:lpstr>
      <vt:lpstr>Calibri</vt:lpstr>
      <vt:lpstr>Trebuchet MS</vt:lpstr>
      <vt:lpstr>Wingdings 2</vt:lpstr>
      <vt:lpstr>DRE</vt:lpstr>
      <vt:lpstr>PowerPoint Presentation</vt:lpstr>
      <vt:lpstr>Learning Objective</vt:lpstr>
      <vt:lpstr>7-Day DRE School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776</cp:revision>
  <dcterms:created xsi:type="dcterms:W3CDTF">2005-12-09T17:41:03Z</dcterms:created>
  <dcterms:modified xsi:type="dcterms:W3CDTF">2022-09-13T19:49:59Z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3D6439DD-EBB7-4BFB-A455-D849464ED914</vt:lpwstr>
  </property>
  <property fmtid="{D5CDD505-2E9C-101B-9397-08002B2CF9AE}" pid="3" name="ArticulatePath">
    <vt:lpwstr>PRE_PPT_09 April 2021</vt:lpwstr>
  </property>
  <property fmtid="{D5CDD505-2E9C-101B-9397-08002B2CF9AE}" pid="4" name="ContentTypeId">
    <vt:lpwstr>0x010100A31DCCF0BBFCB640886DBD6AA5C4DF7C</vt:lpwstr>
  </property>
</Properties>
</file>